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1" r:id="rId5"/>
    <p:sldId id="259" r:id="rId6"/>
    <p:sldId id="260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7C323-5944-4BF8-B593-E784625ACB2D}" type="datetimeFigureOut">
              <a:rPr lang="en-GB" smtClean="0"/>
              <a:t>03/07/2017</a:t>
            </a:fld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073D72F-3C05-4D37-9F42-12DC5437AD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7C323-5944-4BF8-B593-E784625ACB2D}" type="datetimeFigureOut">
              <a:rPr lang="en-GB" smtClean="0"/>
              <a:t>03/07/2017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1073D72F-3C05-4D37-9F42-12DC5437AD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7C323-5944-4BF8-B593-E784625ACB2D}" type="datetimeFigureOut">
              <a:rPr lang="en-GB" smtClean="0"/>
              <a:t>03/07/2017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3D72F-3C05-4D37-9F42-12DC5437ADBB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7C323-5944-4BF8-B593-E784625ACB2D}" type="datetimeFigureOut">
              <a:rPr lang="en-GB" smtClean="0"/>
              <a:t>03/07/2017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3D72F-3C05-4D37-9F42-12DC5437AD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7C323-5944-4BF8-B593-E784625ACB2D}" type="datetimeFigureOut">
              <a:rPr lang="en-GB" smtClean="0"/>
              <a:t>03/07/2017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1073D72F-3C05-4D37-9F42-12DC5437ADBB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7C323-5944-4BF8-B593-E784625ACB2D}" type="datetimeFigureOut">
              <a:rPr lang="en-GB" smtClean="0"/>
              <a:t>03/07/2017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3D72F-3C05-4D37-9F42-12DC5437AD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7C323-5944-4BF8-B593-E784625ACB2D}" type="datetimeFigureOut">
              <a:rPr lang="en-GB" smtClean="0"/>
              <a:t>03/07/2017</a:t>
            </a:fld>
            <a:endParaRPr lang="en-GB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3D72F-3C05-4D37-9F42-12DC5437AD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7C323-5944-4BF8-B593-E784625ACB2D}" type="datetimeFigureOut">
              <a:rPr lang="en-GB" smtClean="0"/>
              <a:t>03/07/2017</a:t>
            </a:fld>
            <a:endParaRPr lang="en-GB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3D72F-3C05-4D37-9F42-12DC5437AD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7C323-5944-4BF8-B593-E784625ACB2D}" type="datetimeFigureOut">
              <a:rPr lang="en-GB" smtClean="0"/>
              <a:t>03/07/2017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3D72F-3C05-4D37-9F42-12DC5437ADBB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7C323-5944-4BF8-B593-E784625ACB2D}" type="datetimeFigureOut">
              <a:rPr lang="en-GB" smtClean="0"/>
              <a:t>03/07/2017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3D72F-3C05-4D37-9F42-12DC5437AD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7C323-5944-4BF8-B593-E784625ACB2D}" type="datetimeFigureOut">
              <a:rPr lang="en-GB" smtClean="0"/>
              <a:t>03/07/2017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73D72F-3C05-4D37-9F42-12DC5437ADBB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BC7C323-5944-4BF8-B593-E784625ACB2D}" type="datetimeFigureOut">
              <a:rPr lang="en-GB" smtClean="0"/>
              <a:t>03/07/2017</a:t>
            </a:fld>
            <a:endParaRPr lang="en-GB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073D72F-3C05-4D37-9F42-12DC5437ADBB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WALK TO SCHOOL DAY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0612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HAPPY SHOES 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6" descr="https://pbs.twimg.com/media/CiqfpvpWYAA2Ix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48880"/>
            <a:ext cx="5328592" cy="3500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https://www.livingstreets.org.uk/media/1231/hs-ready-to-g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76056" y="198213"/>
            <a:ext cx="3822700" cy="2150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6503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SHOES FOR AFRICA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Donate </a:t>
            </a:r>
            <a:r>
              <a:rPr lang="en-GB" smtClean="0"/>
              <a:t>clean shoes or £1</a:t>
            </a:r>
            <a:endParaRPr lang="en-GB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060848"/>
            <a:ext cx="2880320" cy="31232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79995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We</a:t>
            </a:r>
            <a:r>
              <a:rPr lang="en-GB" dirty="0"/>
              <a:t> have a big ambition:</a:t>
            </a:r>
            <a:br>
              <a:rPr lang="en-GB" dirty="0"/>
            </a:br>
            <a:r>
              <a:rPr lang="en-GB" dirty="0"/>
              <a:t>every child that can, walks to school.</a:t>
            </a:r>
          </a:p>
          <a:p>
            <a:r>
              <a:rPr lang="en-GB" dirty="0"/>
              <a:t>A generation ago, 70% of us walked to school – now it’s less than half. </a:t>
            </a:r>
          </a:p>
          <a:p>
            <a:r>
              <a:rPr lang="en-GB" dirty="0"/>
              <a:t>We want to reverse this decline. We want children to be energised and empowered, and to make walking to school their natural choice.</a:t>
            </a:r>
          </a:p>
          <a:p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1727"/>
            <a:ext cx="2869229" cy="2314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3203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HAND 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Who walked to school?</a:t>
            </a:r>
          </a:p>
          <a:p>
            <a:r>
              <a:rPr lang="en-GB" dirty="0" smtClean="0"/>
              <a:t>Who did park and stride?</a:t>
            </a:r>
          </a:p>
          <a:p>
            <a:r>
              <a:rPr lang="en-GB" dirty="0" smtClean="0"/>
              <a:t>Who  walked or did park and stride?</a:t>
            </a:r>
          </a:p>
        </p:txBody>
      </p:sp>
      <p:pic>
        <p:nvPicPr>
          <p:cNvPr id="5" name="Picture 3" descr="C:\Users\rrowe\AppData\Local\Temp\image0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356992"/>
            <a:ext cx="2802028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5468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Steve SAYS KEEP WALKING!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 descr="C:\Users\rrowe\AppData\Local\Temp\image00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484784"/>
            <a:ext cx="4587688" cy="48337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171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Trek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Trek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14</TotalTime>
  <Words>43</Words>
  <Application>Microsoft Office PowerPoint</Application>
  <PresentationFormat>On-screen Show (4:3)</PresentationFormat>
  <Paragraphs>13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Trek</vt:lpstr>
      <vt:lpstr>WALK TO SCHOOL DAY</vt:lpstr>
      <vt:lpstr>HAPPY SHOES DAY</vt:lpstr>
      <vt:lpstr>SHOES FOR AFRICA</vt:lpstr>
      <vt:lpstr>PowerPoint Presentation</vt:lpstr>
      <vt:lpstr>HAND UP</vt:lpstr>
      <vt:lpstr>Steve SAYS KEEP WALKING!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WALK TO SCHOOL DAY</dc:title>
  <dc:creator>Rebecca Rowe</dc:creator>
  <cp:lastModifiedBy>Rebecca Rowe</cp:lastModifiedBy>
  <cp:revision>2</cp:revision>
  <dcterms:created xsi:type="dcterms:W3CDTF">2017-07-03T20:12:11Z</dcterms:created>
  <dcterms:modified xsi:type="dcterms:W3CDTF">2017-07-03T20:26:11Z</dcterms:modified>
</cp:coreProperties>
</file>